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3" d="100"/>
          <a:sy n="103" d="100"/>
        </p:scale>
        <p:origin x="874" y="7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CLASS 06: BUILD PROGRAM LOGIC(04)</a:t>
            </a:r>
            <a:endParaRPr lang="en-US" dirty="0"/>
          </a:p>
        </p:txBody>
      </p:sp>
      <p:sp>
        <p:nvSpPr>
          <p:cNvPr id="3" name="Subtitle 2"/>
          <p:cNvSpPr>
            <a:spLocks noGrp="1"/>
          </p:cNvSpPr>
          <p:nvPr>
            <p:ph type="subTitle" idx="1"/>
          </p:nvPr>
        </p:nvSpPr>
        <p:spPr/>
        <p:txBody>
          <a:bodyPr/>
          <a:lstStyle/>
          <a:p>
            <a:r>
              <a:rPr lang="en-IN" dirty="0"/>
              <a:t>Intro jump statements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Jump statements: break</a:t>
            </a:r>
            <a:endParaRPr lang="en-US" dirty="0"/>
          </a:p>
        </p:txBody>
      </p:sp>
      <p:sp>
        <p:nvSpPr>
          <p:cNvPr id="3" name="Content Placeholder 2"/>
          <p:cNvSpPr>
            <a:spLocks noGrp="1"/>
          </p:cNvSpPr>
          <p:nvPr>
            <p:ph idx="1"/>
          </p:nvPr>
        </p:nvSpPr>
        <p:spPr/>
        <p:txBody>
          <a:bodyPr/>
          <a:lstStyle/>
          <a:p>
            <a:r>
              <a:rPr lang="en-IN" dirty="0"/>
              <a:t>The break statement enables program to skip over a part of the code. </a:t>
            </a:r>
          </a:p>
          <a:p>
            <a:r>
              <a:rPr lang="en-IN" dirty="0"/>
              <a:t>A break statement immediately following the body of the terminated statement.</a:t>
            </a:r>
            <a:endParaRPr lang="en-US" dirty="0"/>
          </a:p>
        </p:txBody>
      </p:sp>
      <p:pic>
        <p:nvPicPr>
          <p:cNvPr id="5123" name="Picture 3"/>
          <p:cNvPicPr>
            <a:picLocks noChangeAspect="1" noChangeArrowheads="1"/>
          </p:cNvPicPr>
          <p:nvPr/>
        </p:nvPicPr>
        <p:blipFill>
          <a:blip r:embed="rId2"/>
          <a:srcRect/>
          <a:stretch>
            <a:fillRect/>
          </a:stretch>
        </p:blipFill>
        <p:spPr bwMode="auto">
          <a:xfrm>
            <a:off x="0" y="3733800"/>
            <a:ext cx="9144000" cy="2582894"/>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srcRect/>
          <a:stretch>
            <a:fillRect/>
          </a:stretch>
        </p:blipFill>
        <p:spPr bwMode="auto">
          <a:xfrm>
            <a:off x="0" y="609600"/>
            <a:ext cx="9125020" cy="3733800"/>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Quotient Error Program</a:t>
            </a:r>
            <a:endParaRPr lang="en-US" dirty="0"/>
          </a:p>
        </p:txBody>
      </p:sp>
      <p:sp>
        <p:nvSpPr>
          <p:cNvPr id="3" name="Content Placeholder 2"/>
          <p:cNvSpPr>
            <a:spLocks noGrp="1"/>
          </p:cNvSpPr>
          <p:nvPr>
            <p:ph idx="1"/>
          </p:nvPr>
        </p:nvSpPr>
        <p:spPr/>
        <p:txBody>
          <a:bodyPr/>
          <a:lstStyle/>
          <a:p>
            <a:r>
              <a:rPr lang="en-IN" dirty="0"/>
              <a:t>Perform division of two user input number. Ask the user how many divisions is to be performed and if any quotient encountered use break statement and stop the process immediately. </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Jump Statement: continue</a:t>
            </a:r>
            <a:endParaRPr lang="en-US" dirty="0"/>
          </a:p>
        </p:txBody>
      </p:sp>
      <p:sp>
        <p:nvSpPr>
          <p:cNvPr id="3" name="Content Placeholder 2"/>
          <p:cNvSpPr>
            <a:spLocks noGrp="1"/>
          </p:cNvSpPr>
          <p:nvPr>
            <p:ph idx="1"/>
          </p:nvPr>
        </p:nvSpPr>
        <p:spPr/>
        <p:txBody>
          <a:bodyPr/>
          <a:lstStyle/>
          <a:p>
            <a:r>
              <a:rPr lang="en-IN" dirty="0"/>
              <a:t>Continue is another jump statement like break statement as both skip a part of the code.</a:t>
            </a:r>
          </a:p>
          <a:p>
            <a:r>
              <a:rPr lang="en-IN" dirty="0"/>
              <a:t>But continue is somewhat different from break.</a:t>
            </a:r>
          </a:p>
          <a:p>
            <a:r>
              <a:rPr lang="en-IN" dirty="0"/>
              <a:t>Instead of forcing the termination, the continue statement forces the next iteration of the loop to take place, skipping any code in between.</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srcRect/>
          <a:stretch>
            <a:fillRect/>
          </a:stretch>
        </p:blipFill>
        <p:spPr bwMode="auto">
          <a:xfrm>
            <a:off x="1" y="914400"/>
            <a:ext cx="9122152" cy="4038600"/>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Quotient Error Program</a:t>
            </a:r>
            <a:endParaRPr lang="en-US" dirty="0"/>
          </a:p>
        </p:txBody>
      </p:sp>
      <p:sp>
        <p:nvSpPr>
          <p:cNvPr id="3" name="Content Placeholder 2"/>
          <p:cNvSpPr>
            <a:spLocks noGrp="1"/>
          </p:cNvSpPr>
          <p:nvPr>
            <p:ph idx="1"/>
          </p:nvPr>
        </p:nvSpPr>
        <p:spPr/>
        <p:txBody>
          <a:bodyPr/>
          <a:lstStyle/>
          <a:p>
            <a:r>
              <a:rPr lang="en-IN" dirty="0"/>
              <a:t>Perform division of two user input number. Ask the user how many divisions is to be performed and if any quotient encountered to be illegal, use continue statement and go for next iteration. </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Summary for jump statement</a:t>
            </a:r>
            <a:endParaRPr lang="en-US" dirty="0"/>
          </a:p>
        </p:txBody>
      </p:sp>
      <p:pic>
        <p:nvPicPr>
          <p:cNvPr id="8194" name="Picture 2"/>
          <p:cNvPicPr>
            <a:picLocks noChangeAspect="1" noChangeArrowheads="1"/>
          </p:cNvPicPr>
          <p:nvPr/>
        </p:nvPicPr>
        <p:blipFill>
          <a:blip r:embed="rId2"/>
          <a:srcRect/>
          <a:stretch>
            <a:fillRect/>
          </a:stretch>
        </p:blipFill>
        <p:spPr bwMode="auto">
          <a:xfrm>
            <a:off x="152400" y="1521012"/>
            <a:ext cx="8763000" cy="5032188"/>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TotalTime>
  <Words>175</Words>
  <Application>Microsoft Office PowerPoint</Application>
  <PresentationFormat>On-screen Show (4:3)</PresentationFormat>
  <Paragraphs>14</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CLASS 06: BUILD PROGRAM LOGIC(04)</vt:lpstr>
      <vt:lpstr>Jump statements: break</vt:lpstr>
      <vt:lpstr>PowerPoint Presentation</vt:lpstr>
      <vt:lpstr>Quotient Error Program</vt:lpstr>
      <vt:lpstr>Jump Statement: continue</vt:lpstr>
      <vt:lpstr>PowerPoint Presentation</vt:lpstr>
      <vt:lpstr>Quotient Error Program</vt:lpstr>
      <vt:lpstr>Summary for jump statement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 06: BUILD PROGRAM LOGIC(04)</dc:title>
  <dc:creator>PRTS</dc:creator>
  <cp:lastModifiedBy>SAHIL YADAV</cp:lastModifiedBy>
  <cp:revision>2</cp:revision>
  <dcterms:created xsi:type="dcterms:W3CDTF">2006-08-16T00:00:00Z</dcterms:created>
  <dcterms:modified xsi:type="dcterms:W3CDTF">2023-02-19T12:23:13Z</dcterms:modified>
</cp:coreProperties>
</file>

<file path=docProps/thumbnail.jpeg>
</file>